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7C80"/>
    <a:srgbClr val="FF5050"/>
    <a:srgbClr val="F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0" autoAdjust="0"/>
    <p:restoredTop sz="94675" autoAdjust="0"/>
  </p:normalViewPr>
  <p:slideViewPr>
    <p:cSldViewPr>
      <p:cViewPr varScale="1">
        <p:scale>
          <a:sx n="86" d="100"/>
          <a:sy n="86" d="100"/>
        </p:scale>
        <p:origin x="18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t>18/11/64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18/11/64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18/11/64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18/11/64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18/11/64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18/11/64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18/11/64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18/11/64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18/11/64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18/11/64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18/11/64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18/11/64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18/11/64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27145"/>
              </p:ext>
            </p:extLst>
          </p:nvPr>
        </p:nvGraphicFramePr>
        <p:xfrm>
          <a:off x="251520" y="1628800"/>
          <a:ext cx="2952328" cy="165618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9826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เจ้าของห้องชุด</a:t>
                      </a:r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228670"/>
              </p:ext>
            </p:extLst>
          </p:nvPr>
        </p:nvGraphicFramePr>
        <p:xfrm>
          <a:off x="3522985" y="1337381"/>
          <a:ext cx="5374393" cy="21031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37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ตรวจสอบรายการที่ดินและสิ่งปลูกสร้าง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พฤศจิกายน – ธันวาคม  2564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3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 2565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5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– กุมภาพันธ์   2565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7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          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เมษายน  2565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9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  </a:t>
                      </a:r>
                      <a:r>
                        <a:rPr lang="en-US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: </a:t>
                      </a:r>
                      <a:r>
                        <a:rPr lang="th-TH" sz="15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  <a:r>
                        <a:rPr lang="th-TH" sz="1500" b="1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– มิถุนายน  2565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ฐานภาษี </a:t>
                      </a:r>
                      <a:r>
                        <a:rPr lang="en-US" sz="150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aseline="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aseline="0" dirty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353687"/>
              </p:ext>
            </p:extLst>
          </p:nvPr>
        </p:nvGraphicFramePr>
        <p:xfrm>
          <a:off x="214459" y="3573016"/>
          <a:ext cx="4357541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3575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ระงับการทำนิติกรรมที่ดิน</a:t>
                      </a:r>
                    </a:p>
                  </a:txBody>
                  <a:tcPr marT="60960" marB="609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154247"/>
              </p:ext>
            </p:extLst>
          </p:nvPr>
        </p:nvGraphicFramePr>
        <p:xfrm>
          <a:off x="4825531" y="4056590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– </a:t>
                      </a:r>
                      <a:r>
                        <a:rPr lang="th-TH" sz="1500" b="1" baseline="0">
                          <a:latin typeface="TH SarabunPSK" pitchFamily="34" charset="-34"/>
                          <a:cs typeface="TH SarabunPSK" pitchFamily="34" charset="-34"/>
                        </a:rPr>
                        <a:t>มีนาคม  2564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683568" y="6145089"/>
            <a:ext cx="7453731" cy="404482"/>
          </a:xfrm>
          <a:prstGeom prst="rect">
            <a:avLst/>
          </a:prstGeom>
          <a:noFill/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0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ติดต่อ กองคลัง งานพัฒนาและจัดเก็บรายได้ องค์การบริหารส่วนตำบลน้ำคำ  โทร 045-756754</a:t>
            </a: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28612" y="67022"/>
            <a:ext cx="6911740" cy="635314"/>
          </a:xfrm>
          <a:prstGeom prst="rect">
            <a:avLst/>
          </a:prstGeom>
          <a:noFill/>
        </p:spPr>
        <p:txBody>
          <a:bodyPr wrap="squar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5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          ประกาศ องค์การบริหารส่วนตำบลน้ำคำ</a:t>
            </a: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157185" y="510670"/>
            <a:ext cx="5374393" cy="866147"/>
          </a:xfrm>
          <a:prstGeom prst="rect">
            <a:avLst/>
          </a:prstGeom>
          <a:noFill/>
        </p:spPr>
        <p:txBody>
          <a:bodyPr wrap="squar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การประชาสัมพันธ์ ภาษีที่ดินและสิ่งปลูกสร้าง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และภาษีป้าย ประจำปี พ.ศ.2565 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5" y="3501008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F245B2DC-8A17-4758-BDDF-F2570A917E9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97" y="188640"/>
            <a:ext cx="1413899" cy="13146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294</Words>
  <Application>Microsoft Office PowerPoint</Application>
  <PresentationFormat>นำเสนอทางหน้าจอ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Arial</vt:lpstr>
      <vt:lpstr>Calibri</vt:lpstr>
      <vt:lpstr>TH SarabunIT๙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ชนิตา ภักดีโชติ</cp:lastModifiedBy>
  <cp:revision>93</cp:revision>
  <cp:lastPrinted>2020-10-28T01:46:14Z</cp:lastPrinted>
  <dcterms:created xsi:type="dcterms:W3CDTF">2020-10-22T06:21:09Z</dcterms:created>
  <dcterms:modified xsi:type="dcterms:W3CDTF">2021-11-18T07:17:46Z</dcterms:modified>
</cp:coreProperties>
</file>